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18" r:id="rId3"/>
    <p:sldId id="421" r:id="rId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11.11.2025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9270" y="1285874"/>
            <a:ext cx="9144000" cy="442055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 под многоквартирным домом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Тула.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57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957" y="601472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Тула, Пролетарский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район,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Кирова, д. 17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83" y="2576743"/>
            <a:ext cx="5183739" cy="4009176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5848652" y="2417354"/>
            <a:ext cx="307365" cy="27518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43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2" y="691455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г. Тула, Пролетарский район,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Кирова, д. 17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470" y="2302839"/>
            <a:ext cx="5241083" cy="4304205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6027576" y="2076450"/>
            <a:ext cx="80436" cy="7787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2678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11284</TotalTime>
  <Words>50</Words>
  <Application>Microsoft Office PowerPoint</Application>
  <PresentationFormat>Широкоэкранный</PresentationFormat>
  <Paragraphs>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 земельного участка под многоквартирным домом  г. Тула.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450</cp:revision>
  <cp:lastPrinted>2025-11-11T06:44:17Z</cp:lastPrinted>
  <dcterms:created xsi:type="dcterms:W3CDTF">2023-03-22T13:32:56Z</dcterms:created>
  <dcterms:modified xsi:type="dcterms:W3CDTF">2025-11-11T06:46:01Z</dcterms:modified>
</cp:coreProperties>
</file>